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68" r:id="rId5"/>
    <p:sldMasterId id="2147483664" r:id="rId6"/>
    <p:sldMasterId id="2147483666" r:id="rId7"/>
  </p:sldMasterIdLst>
  <p:handoutMasterIdLst>
    <p:handoutMasterId r:id="rId9"/>
  </p:handoutMasterIdLst>
  <p:sldIdLst>
    <p:sldId id="259" r:id="rId8"/>
  </p:sldIdLst>
  <p:sldSz cx="51206400" cy="28803600"/>
  <p:notesSz cx="6858000" cy="9144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CC7"/>
    <a:srgbClr val="D3E9E4"/>
    <a:srgbClr val="DFE4B8"/>
    <a:srgbClr val="EBD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4" d="100"/>
          <a:sy n="24" d="100"/>
        </p:scale>
        <p:origin x="78" y="186"/>
      </p:cViewPr>
      <p:guideLst>
        <p:guide orient="horz" pos="9072"/>
        <p:guide pos="161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8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D94FF-DC54-43BB-B345-8B270993769E}" type="datetimeFigureOut">
              <a:rPr lang="lt-LT" smtClean="0"/>
              <a:t>2020-01-06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C01AC-87DB-408F-BB3C-CC91727D2E2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55215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94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54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74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25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ė 11"/>
          <p:cNvGrpSpPr/>
          <p:nvPr userDrawn="1"/>
        </p:nvGrpSpPr>
        <p:grpSpPr>
          <a:xfrm>
            <a:off x="0" y="-73159"/>
            <a:ext cx="51265410" cy="2988093"/>
            <a:chOff x="0" y="-73159"/>
            <a:chExt cx="51265410" cy="2988093"/>
          </a:xfrm>
        </p:grpSpPr>
        <p:grpSp>
          <p:nvGrpSpPr>
            <p:cNvPr id="13" name="Grupė 12"/>
            <p:cNvGrpSpPr/>
            <p:nvPr userDrawn="1"/>
          </p:nvGrpSpPr>
          <p:grpSpPr>
            <a:xfrm>
              <a:off x="0" y="-73159"/>
              <a:ext cx="51265410" cy="2988093"/>
              <a:chOff x="0" y="-73159"/>
              <a:chExt cx="51265410" cy="2988093"/>
            </a:xfrm>
          </p:grpSpPr>
          <p:grpSp>
            <p:nvGrpSpPr>
              <p:cNvPr id="15" name="Grupė 14"/>
              <p:cNvGrpSpPr/>
              <p:nvPr userDrawn="1"/>
            </p:nvGrpSpPr>
            <p:grpSpPr>
              <a:xfrm>
                <a:off x="0" y="-73159"/>
                <a:ext cx="51265410" cy="2988093"/>
                <a:chOff x="0" y="-73157"/>
                <a:chExt cx="51265410" cy="2988093"/>
              </a:xfrm>
            </p:grpSpPr>
            <p:sp>
              <p:nvSpPr>
                <p:cNvPr id="17" name="Stačiakampis 16"/>
                <p:cNvSpPr/>
                <p:nvPr userDrawn="1"/>
              </p:nvSpPr>
              <p:spPr>
                <a:xfrm>
                  <a:off x="0" y="0"/>
                  <a:ext cx="51265410" cy="2914936"/>
                </a:xfrm>
                <a:prstGeom prst="rect">
                  <a:avLst/>
                </a:prstGeom>
                <a:solidFill>
                  <a:srgbClr val="E8DCC7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pic>
              <p:nvPicPr>
                <p:cNvPr id="18" name="Paveikslėlis 17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098" b="39136"/>
                <a:stretch/>
              </p:blipFill>
              <p:spPr>
                <a:xfrm>
                  <a:off x="0" y="-73155"/>
                  <a:ext cx="12911328" cy="298809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p:spPr>
            </p:pic>
            <p:sp>
              <p:nvSpPr>
                <p:cNvPr id="19" name="Stačiakampis 18"/>
                <p:cNvSpPr/>
                <p:nvPr userDrawn="1"/>
              </p:nvSpPr>
              <p:spPr>
                <a:xfrm>
                  <a:off x="626209" y="-73157"/>
                  <a:ext cx="16966847" cy="2988093"/>
                </a:xfrm>
                <a:prstGeom prst="rect">
                  <a:avLst/>
                </a:prstGeom>
                <a:gradFill flip="none" rotWithShape="1">
                  <a:gsLst>
                    <a:gs pos="56000">
                      <a:srgbClr val="E8DCC7">
                        <a:alpha val="82000"/>
                      </a:srgbClr>
                    </a:gs>
                    <a:gs pos="32000">
                      <a:srgbClr val="E8DCC7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</p:grpSp>
          <p:cxnSp>
            <p:nvCxnSpPr>
              <p:cNvPr id="16" name="Tiesioji jungtis 15"/>
              <p:cNvCxnSpPr/>
              <p:nvPr userDrawn="1"/>
            </p:nvCxnSpPr>
            <p:spPr>
              <a:xfrm>
                <a:off x="0" y="2914934"/>
                <a:ext cx="51206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 userDrawn="1"/>
          </p:nvSpPr>
          <p:spPr>
            <a:xfrm>
              <a:off x="37417248" y="210971"/>
              <a:ext cx="1326206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/>
                <a:t>ADVANCED CONSTRUCTION AND ARCHITECTURE 2020</a:t>
              </a:r>
            </a:p>
            <a:p>
              <a:pPr algn="r"/>
              <a:r>
                <a:rPr lang="en-US" sz="4000" dirty="0" smtClean="0"/>
                <a:t>Raw Materials and Circular Economy in the Built Environment</a:t>
              </a:r>
            </a:p>
            <a:p>
              <a:pPr algn="r"/>
              <a:r>
                <a:rPr lang="en-US" sz="3600" dirty="0" smtClean="0"/>
                <a:t>September 23-25, 2020, Kaunas, Lithuania</a:t>
              </a:r>
            </a:p>
            <a:p>
              <a:pPr algn="r"/>
              <a:r>
                <a:rPr lang="en-US" sz="3600" dirty="0" smtClean="0"/>
                <a:t>Kaunas University of Technology</a:t>
              </a:r>
              <a:endParaRPr lang="lt-LT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658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34980" rtl="0" eaLnBrk="1" latinLnBrk="0" hangingPunct="1">
        <a:spcBef>
          <a:spcPct val="0"/>
        </a:spcBef>
        <a:buNone/>
        <a:defRPr sz="41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235" indent="-326235" algn="l" defTabSz="434980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1pPr>
      <a:lvl2pPr marL="706843" indent="-271863" algn="l" defTabSz="434980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2pPr>
      <a:lvl3pPr marL="1087450" indent="-217490" algn="l" defTabSz="434980" rtl="0" eaLnBrk="1" latinLnBrk="0" hangingPunct="1">
        <a:spcBef>
          <a:spcPct val="20000"/>
        </a:spcBef>
        <a:buFont typeface="Arial"/>
        <a:buChar char="•"/>
        <a:defRPr sz="2283" kern="1200">
          <a:solidFill>
            <a:schemeClr val="tx1"/>
          </a:solidFill>
          <a:latin typeface="+mn-lt"/>
          <a:ea typeface="+mn-ea"/>
          <a:cs typeface="+mn-cs"/>
        </a:defRPr>
      </a:lvl3pPr>
      <a:lvl4pPr marL="1522430" indent="-217490" algn="l" defTabSz="434980" rtl="0" eaLnBrk="1" latinLnBrk="0" hangingPunct="1">
        <a:spcBef>
          <a:spcPct val="20000"/>
        </a:spcBef>
        <a:buFont typeface="Arial"/>
        <a:buChar char="–"/>
        <a:defRPr sz="1903" kern="1200">
          <a:solidFill>
            <a:schemeClr val="tx1"/>
          </a:solidFill>
          <a:latin typeface="+mn-lt"/>
          <a:ea typeface="+mn-ea"/>
          <a:cs typeface="+mn-cs"/>
        </a:defRPr>
      </a:lvl4pPr>
      <a:lvl5pPr marL="1957410" indent="-217490" algn="l" defTabSz="434980" rtl="0" eaLnBrk="1" latinLnBrk="0" hangingPunct="1">
        <a:spcBef>
          <a:spcPct val="20000"/>
        </a:spcBef>
        <a:buFont typeface="Arial"/>
        <a:buChar char="»"/>
        <a:defRPr sz="1903" kern="1200">
          <a:solidFill>
            <a:schemeClr val="tx1"/>
          </a:solidFill>
          <a:latin typeface="+mn-lt"/>
          <a:ea typeface="+mn-ea"/>
          <a:cs typeface="+mn-cs"/>
        </a:defRPr>
      </a:lvl5pPr>
      <a:lvl6pPr marL="2392390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6pPr>
      <a:lvl7pPr marL="282737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7pPr>
      <a:lvl8pPr marL="326235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8pPr>
      <a:lvl9pPr marL="369733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1pPr>
      <a:lvl2pPr marL="43498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2pPr>
      <a:lvl3pPr marL="86996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3pPr>
      <a:lvl4pPr marL="130494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4pPr>
      <a:lvl5pPr marL="173992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5pPr>
      <a:lvl6pPr marL="217490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6pPr>
      <a:lvl7pPr marL="260988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7pPr>
      <a:lvl8pPr marL="3044861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8pPr>
      <a:lvl9pPr marL="3479841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ė 11"/>
          <p:cNvGrpSpPr/>
          <p:nvPr userDrawn="1"/>
        </p:nvGrpSpPr>
        <p:grpSpPr>
          <a:xfrm>
            <a:off x="0" y="-73159"/>
            <a:ext cx="51265410" cy="2988093"/>
            <a:chOff x="0" y="-73159"/>
            <a:chExt cx="51265410" cy="2988093"/>
          </a:xfrm>
        </p:grpSpPr>
        <p:grpSp>
          <p:nvGrpSpPr>
            <p:cNvPr id="13" name="Grupė 12"/>
            <p:cNvGrpSpPr/>
            <p:nvPr userDrawn="1"/>
          </p:nvGrpSpPr>
          <p:grpSpPr>
            <a:xfrm>
              <a:off x="0" y="-73159"/>
              <a:ext cx="51265410" cy="2988093"/>
              <a:chOff x="0" y="-73159"/>
              <a:chExt cx="51265410" cy="2988093"/>
            </a:xfrm>
          </p:grpSpPr>
          <p:grpSp>
            <p:nvGrpSpPr>
              <p:cNvPr id="15" name="Grupė 14"/>
              <p:cNvGrpSpPr/>
              <p:nvPr userDrawn="1"/>
            </p:nvGrpSpPr>
            <p:grpSpPr>
              <a:xfrm>
                <a:off x="0" y="-73159"/>
                <a:ext cx="51265410" cy="2988093"/>
                <a:chOff x="0" y="-73157"/>
                <a:chExt cx="51265410" cy="2988093"/>
              </a:xfrm>
            </p:grpSpPr>
            <p:sp>
              <p:nvSpPr>
                <p:cNvPr id="17" name="Stačiakampis 16"/>
                <p:cNvSpPr/>
                <p:nvPr userDrawn="1"/>
              </p:nvSpPr>
              <p:spPr>
                <a:xfrm>
                  <a:off x="0" y="0"/>
                  <a:ext cx="51265410" cy="2914936"/>
                </a:xfrm>
                <a:prstGeom prst="rect">
                  <a:avLst/>
                </a:prstGeom>
                <a:solidFill>
                  <a:srgbClr val="D3E9E4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pic>
              <p:nvPicPr>
                <p:cNvPr id="18" name="Paveikslėlis 17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098" b="39136"/>
                <a:stretch/>
              </p:blipFill>
              <p:spPr>
                <a:xfrm>
                  <a:off x="0" y="-73155"/>
                  <a:ext cx="12911328" cy="298809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p:spPr>
            </p:pic>
            <p:sp>
              <p:nvSpPr>
                <p:cNvPr id="19" name="Stačiakampis 18"/>
                <p:cNvSpPr/>
                <p:nvPr userDrawn="1"/>
              </p:nvSpPr>
              <p:spPr>
                <a:xfrm>
                  <a:off x="626209" y="-73157"/>
                  <a:ext cx="16966847" cy="2988093"/>
                </a:xfrm>
                <a:prstGeom prst="rect">
                  <a:avLst/>
                </a:prstGeom>
                <a:gradFill flip="none" rotWithShape="1">
                  <a:gsLst>
                    <a:gs pos="56000">
                      <a:srgbClr val="D3E9E4">
                        <a:alpha val="82000"/>
                      </a:srgbClr>
                    </a:gs>
                    <a:gs pos="32000">
                      <a:srgbClr val="D3E9E4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</p:grpSp>
          <p:cxnSp>
            <p:nvCxnSpPr>
              <p:cNvPr id="16" name="Tiesioji jungtis 15"/>
              <p:cNvCxnSpPr/>
              <p:nvPr userDrawn="1"/>
            </p:nvCxnSpPr>
            <p:spPr>
              <a:xfrm>
                <a:off x="0" y="2914934"/>
                <a:ext cx="51206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 userDrawn="1"/>
          </p:nvSpPr>
          <p:spPr>
            <a:xfrm>
              <a:off x="37417248" y="210971"/>
              <a:ext cx="1326206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/>
                <a:t>ADVANCED CONSTRUCTION AND ARCHITECTURE 2020</a:t>
              </a:r>
            </a:p>
            <a:p>
              <a:pPr algn="r"/>
              <a:r>
                <a:rPr lang="en-US" sz="4000" dirty="0" smtClean="0"/>
                <a:t>Raw Materials and Circular Economy in the Built Environment</a:t>
              </a:r>
            </a:p>
            <a:p>
              <a:pPr algn="r"/>
              <a:r>
                <a:rPr lang="en-US" sz="3600" dirty="0" smtClean="0"/>
                <a:t>September 23-25, 2020, Kaunas, Lithuania</a:t>
              </a:r>
            </a:p>
            <a:p>
              <a:pPr algn="r"/>
              <a:r>
                <a:rPr lang="en-US" sz="3600" dirty="0" smtClean="0"/>
                <a:t>Kaunas University of Technology</a:t>
              </a:r>
              <a:endParaRPr lang="lt-LT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903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434980" rtl="0" eaLnBrk="1" latinLnBrk="0" hangingPunct="1">
        <a:spcBef>
          <a:spcPct val="0"/>
        </a:spcBef>
        <a:buNone/>
        <a:defRPr sz="41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235" indent="-326235" algn="l" defTabSz="434980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1pPr>
      <a:lvl2pPr marL="706843" indent="-271863" algn="l" defTabSz="434980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2pPr>
      <a:lvl3pPr marL="1087450" indent="-217490" algn="l" defTabSz="434980" rtl="0" eaLnBrk="1" latinLnBrk="0" hangingPunct="1">
        <a:spcBef>
          <a:spcPct val="20000"/>
        </a:spcBef>
        <a:buFont typeface="Arial"/>
        <a:buChar char="•"/>
        <a:defRPr sz="2283" kern="1200">
          <a:solidFill>
            <a:schemeClr val="tx1"/>
          </a:solidFill>
          <a:latin typeface="+mn-lt"/>
          <a:ea typeface="+mn-ea"/>
          <a:cs typeface="+mn-cs"/>
        </a:defRPr>
      </a:lvl3pPr>
      <a:lvl4pPr marL="1522430" indent="-217490" algn="l" defTabSz="434980" rtl="0" eaLnBrk="1" latinLnBrk="0" hangingPunct="1">
        <a:spcBef>
          <a:spcPct val="20000"/>
        </a:spcBef>
        <a:buFont typeface="Arial"/>
        <a:buChar char="–"/>
        <a:defRPr sz="1903" kern="1200">
          <a:solidFill>
            <a:schemeClr val="tx1"/>
          </a:solidFill>
          <a:latin typeface="+mn-lt"/>
          <a:ea typeface="+mn-ea"/>
          <a:cs typeface="+mn-cs"/>
        </a:defRPr>
      </a:lvl4pPr>
      <a:lvl5pPr marL="1957410" indent="-217490" algn="l" defTabSz="434980" rtl="0" eaLnBrk="1" latinLnBrk="0" hangingPunct="1">
        <a:spcBef>
          <a:spcPct val="20000"/>
        </a:spcBef>
        <a:buFont typeface="Arial"/>
        <a:buChar char="»"/>
        <a:defRPr sz="1903" kern="1200">
          <a:solidFill>
            <a:schemeClr val="tx1"/>
          </a:solidFill>
          <a:latin typeface="+mn-lt"/>
          <a:ea typeface="+mn-ea"/>
          <a:cs typeface="+mn-cs"/>
        </a:defRPr>
      </a:lvl5pPr>
      <a:lvl6pPr marL="2392390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6pPr>
      <a:lvl7pPr marL="282737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7pPr>
      <a:lvl8pPr marL="326235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8pPr>
      <a:lvl9pPr marL="369733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1pPr>
      <a:lvl2pPr marL="43498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2pPr>
      <a:lvl3pPr marL="86996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3pPr>
      <a:lvl4pPr marL="130494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4pPr>
      <a:lvl5pPr marL="173992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5pPr>
      <a:lvl6pPr marL="217490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6pPr>
      <a:lvl7pPr marL="260988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7pPr>
      <a:lvl8pPr marL="3044861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8pPr>
      <a:lvl9pPr marL="3479841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ė 13"/>
          <p:cNvGrpSpPr/>
          <p:nvPr userDrawn="1"/>
        </p:nvGrpSpPr>
        <p:grpSpPr>
          <a:xfrm>
            <a:off x="0" y="-73159"/>
            <a:ext cx="51265410" cy="2988093"/>
            <a:chOff x="0" y="-73159"/>
            <a:chExt cx="51265410" cy="2988093"/>
          </a:xfrm>
        </p:grpSpPr>
        <p:grpSp>
          <p:nvGrpSpPr>
            <p:cNvPr id="15" name="Grupė 14"/>
            <p:cNvGrpSpPr/>
            <p:nvPr userDrawn="1"/>
          </p:nvGrpSpPr>
          <p:grpSpPr>
            <a:xfrm>
              <a:off x="0" y="-73159"/>
              <a:ext cx="51265410" cy="2988093"/>
              <a:chOff x="0" y="-73159"/>
              <a:chExt cx="51265410" cy="2988093"/>
            </a:xfrm>
          </p:grpSpPr>
          <p:grpSp>
            <p:nvGrpSpPr>
              <p:cNvPr id="17" name="Grupė 16"/>
              <p:cNvGrpSpPr/>
              <p:nvPr userDrawn="1"/>
            </p:nvGrpSpPr>
            <p:grpSpPr>
              <a:xfrm>
                <a:off x="0" y="-73159"/>
                <a:ext cx="51265410" cy="2988093"/>
                <a:chOff x="0" y="-73157"/>
                <a:chExt cx="51265410" cy="2988093"/>
              </a:xfrm>
            </p:grpSpPr>
            <p:sp>
              <p:nvSpPr>
                <p:cNvPr id="19" name="Stačiakampis 18"/>
                <p:cNvSpPr/>
                <p:nvPr userDrawn="1"/>
              </p:nvSpPr>
              <p:spPr>
                <a:xfrm>
                  <a:off x="0" y="0"/>
                  <a:ext cx="51265410" cy="2914936"/>
                </a:xfrm>
                <a:prstGeom prst="rect">
                  <a:avLst/>
                </a:prstGeom>
                <a:solidFill>
                  <a:srgbClr val="DFE4B8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pic>
              <p:nvPicPr>
                <p:cNvPr id="20" name="Paveikslėlis 19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098" b="39136"/>
                <a:stretch/>
              </p:blipFill>
              <p:spPr>
                <a:xfrm>
                  <a:off x="0" y="-73155"/>
                  <a:ext cx="12911328" cy="298809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p:spPr>
            </p:pic>
            <p:sp>
              <p:nvSpPr>
                <p:cNvPr id="21" name="Stačiakampis 20"/>
                <p:cNvSpPr/>
                <p:nvPr userDrawn="1"/>
              </p:nvSpPr>
              <p:spPr>
                <a:xfrm>
                  <a:off x="626209" y="-73157"/>
                  <a:ext cx="16966847" cy="2988093"/>
                </a:xfrm>
                <a:prstGeom prst="rect">
                  <a:avLst/>
                </a:prstGeom>
                <a:gradFill flip="none" rotWithShape="1">
                  <a:gsLst>
                    <a:gs pos="56000">
                      <a:srgbClr val="DFE4B8">
                        <a:alpha val="82000"/>
                      </a:srgbClr>
                    </a:gs>
                    <a:gs pos="32000">
                      <a:srgbClr val="DFE4B8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</p:grpSp>
          <p:cxnSp>
            <p:nvCxnSpPr>
              <p:cNvPr id="18" name="Tiesioji jungtis 17"/>
              <p:cNvCxnSpPr/>
              <p:nvPr userDrawn="1"/>
            </p:nvCxnSpPr>
            <p:spPr>
              <a:xfrm>
                <a:off x="0" y="2914934"/>
                <a:ext cx="51206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 userDrawn="1"/>
          </p:nvSpPr>
          <p:spPr>
            <a:xfrm>
              <a:off x="37417248" y="210971"/>
              <a:ext cx="1326206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/>
                <a:t>ADVANCED CONSTRUCTION AND ARCHITECTURE 2020</a:t>
              </a:r>
            </a:p>
            <a:p>
              <a:pPr algn="r"/>
              <a:r>
                <a:rPr lang="en-US" sz="4000" dirty="0" smtClean="0"/>
                <a:t>Raw Materials and Circular Economy in the Built Environment</a:t>
              </a:r>
            </a:p>
            <a:p>
              <a:pPr algn="r"/>
              <a:r>
                <a:rPr lang="en-US" sz="3600" dirty="0" smtClean="0"/>
                <a:t>September 23-25, 2020, Kaunas, Lithuania</a:t>
              </a:r>
            </a:p>
            <a:p>
              <a:pPr algn="r"/>
              <a:r>
                <a:rPr lang="en-US" sz="3600" dirty="0" smtClean="0"/>
                <a:t>Kaunas University of Technology</a:t>
              </a:r>
              <a:endParaRPr lang="lt-LT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09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434980" rtl="0" eaLnBrk="1" latinLnBrk="0" hangingPunct="1">
        <a:spcBef>
          <a:spcPct val="0"/>
        </a:spcBef>
        <a:buNone/>
        <a:defRPr sz="41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235" indent="-326235" algn="l" defTabSz="434980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1pPr>
      <a:lvl2pPr marL="706843" indent="-271863" algn="l" defTabSz="434980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2pPr>
      <a:lvl3pPr marL="1087450" indent="-217490" algn="l" defTabSz="434980" rtl="0" eaLnBrk="1" latinLnBrk="0" hangingPunct="1">
        <a:spcBef>
          <a:spcPct val="20000"/>
        </a:spcBef>
        <a:buFont typeface="Arial"/>
        <a:buChar char="•"/>
        <a:defRPr sz="2283" kern="1200">
          <a:solidFill>
            <a:schemeClr val="tx1"/>
          </a:solidFill>
          <a:latin typeface="+mn-lt"/>
          <a:ea typeface="+mn-ea"/>
          <a:cs typeface="+mn-cs"/>
        </a:defRPr>
      </a:lvl3pPr>
      <a:lvl4pPr marL="1522430" indent="-217490" algn="l" defTabSz="434980" rtl="0" eaLnBrk="1" latinLnBrk="0" hangingPunct="1">
        <a:spcBef>
          <a:spcPct val="20000"/>
        </a:spcBef>
        <a:buFont typeface="Arial"/>
        <a:buChar char="–"/>
        <a:defRPr sz="1903" kern="1200">
          <a:solidFill>
            <a:schemeClr val="tx1"/>
          </a:solidFill>
          <a:latin typeface="+mn-lt"/>
          <a:ea typeface="+mn-ea"/>
          <a:cs typeface="+mn-cs"/>
        </a:defRPr>
      </a:lvl4pPr>
      <a:lvl5pPr marL="1957410" indent="-217490" algn="l" defTabSz="434980" rtl="0" eaLnBrk="1" latinLnBrk="0" hangingPunct="1">
        <a:spcBef>
          <a:spcPct val="20000"/>
        </a:spcBef>
        <a:buFont typeface="Arial"/>
        <a:buChar char="»"/>
        <a:defRPr sz="1903" kern="1200">
          <a:solidFill>
            <a:schemeClr val="tx1"/>
          </a:solidFill>
          <a:latin typeface="+mn-lt"/>
          <a:ea typeface="+mn-ea"/>
          <a:cs typeface="+mn-cs"/>
        </a:defRPr>
      </a:lvl5pPr>
      <a:lvl6pPr marL="2392390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6pPr>
      <a:lvl7pPr marL="282737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7pPr>
      <a:lvl8pPr marL="326235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8pPr>
      <a:lvl9pPr marL="369733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1pPr>
      <a:lvl2pPr marL="43498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2pPr>
      <a:lvl3pPr marL="86996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3pPr>
      <a:lvl4pPr marL="130494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4pPr>
      <a:lvl5pPr marL="173992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5pPr>
      <a:lvl6pPr marL="217490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6pPr>
      <a:lvl7pPr marL="260988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7pPr>
      <a:lvl8pPr marL="3044861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8pPr>
      <a:lvl9pPr marL="3479841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ė 11"/>
          <p:cNvGrpSpPr/>
          <p:nvPr userDrawn="1"/>
        </p:nvGrpSpPr>
        <p:grpSpPr>
          <a:xfrm>
            <a:off x="0" y="-73159"/>
            <a:ext cx="51265410" cy="2988093"/>
            <a:chOff x="0" y="-73159"/>
            <a:chExt cx="51265410" cy="2988093"/>
          </a:xfrm>
        </p:grpSpPr>
        <p:grpSp>
          <p:nvGrpSpPr>
            <p:cNvPr id="11" name="Grupė 10"/>
            <p:cNvGrpSpPr/>
            <p:nvPr userDrawn="1"/>
          </p:nvGrpSpPr>
          <p:grpSpPr>
            <a:xfrm>
              <a:off x="0" y="-73159"/>
              <a:ext cx="51265410" cy="2988093"/>
              <a:chOff x="0" y="-73159"/>
              <a:chExt cx="51265410" cy="2988093"/>
            </a:xfrm>
          </p:grpSpPr>
          <p:grpSp>
            <p:nvGrpSpPr>
              <p:cNvPr id="7" name="Grupė 6"/>
              <p:cNvGrpSpPr/>
              <p:nvPr userDrawn="1"/>
            </p:nvGrpSpPr>
            <p:grpSpPr>
              <a:xfrm>
                <a:off x="0" y="-73159"/>
                <a:ext cx="51265410" cy="2988093"/>
                <a:chOff x="0" y="-73157"/>
                <a:chExt cx="51265410" cy="2988093"/>
              </a:xfrm>
            </p:grpSpPr>
            <p:sp>
              <p:nvSpPr>
                <p:cNvPr id="4" name="Stačiakampis 3"/>
                <p:cNvSpPr/>
                <p:nvPr userDrawn="1"/>
              </p:nvSpPr>
              <p:spPr>
                <a:xfrm>
                  <a:off x="0" y="0"/>
                  <a:ext cx="51265410" cy="2914936"/>
                </a:xfrm>
                <a:prstGeom prst="rect">
                  <a:avLst/>
                </a:prstGeom>
                <a:solidFill>
                  <a:srgbClr val="EBDAD3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pic>
              <p:nvPicPr>
                <p:cNvPr id="5" name="Paveikslėlis 4"/>
                <p:cNvPicPr>
                  <a:picLocks noChangeAspect="1"/>
                </p:cNvPicPr>
                <p:nvPr userDrawn="1"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098" b="39136"/>
                <a:stretch/>
              </p:blipFill>
              <p:spPr>
                <a:xfrm>
                  <a:off x="0" y="-73155"/>
                  <a:ext cx="12911328" cy="298809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p:spPr>
            </p:pic>
            <p:sp>
              <p:nvSpPr>
                <p:cNvPr id="6" name="Stačiakampis 5"/>
                <p:cNvSpPr/>
                <p:nvPr userDrawn="1"/>
              </p:nvSpPr>
              <p:spPr>
                <a:xfrm>
                  <a:off x="626209" y="-73157"/>
                  <a:ext cx="16966847" cy="2988093"/>
                </a:xfrm>
                <a:prstGeom prst="rect">
                  <a:avLst/>
                </a:prstGeom>
                <a:gradFill flip="none" rotWithShape="1">
                  <a:gsLst>
                    <a:gs pos="56000">
                      <a:srgbClr val="F5EDE9">
                        <a:alpha val="82000"/>
                      </a:srgbClr>
                    </a:gs>
                    <a:gs pos="32000">
                      <a:srgbClr val="EBDAD3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</p:grpSp>
          <p:cxnSp>
            <p:nvCxnSpPr>
              <p:cNvPr id="10" name="Tiesioji jungtis 9"/>
              <p:cNvCxnSpPr/>
              <p:nvPr userDrawn="1"/>
            </p:nvCxnSpPr>
            <p:spPr>
              <a:xfrm>
                <a:off x="0" y="2914934"/>
                <a:ext cx="512064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 userDrawn="1"/>
          </p:nvSpPr>
          <p:spPr>
            <a:xfrm>
              <a:off x="37417248" y="210971"/>
              <a:ext cx="1326206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 smtClean="0"/>
                <a:t>ADVANCED CONSTRUCTION AND ARCHITECTURE 2020</a:t>
              </a:r>
            </a:p>
            <a:p>
              <a:pPr algn="r"/>
              <a:r>
                <a:rPr lang="en-US" sz="4000" dirty="0" smtClean="0"/>
                <a:t>Raw Materials and Circular Economy in the Built Environment</a:t>
              </a:r>
            </a:p>
            <a:p>
              <a:pPr algn="r"/>
              <a:r>
                <a:rPr lang="en-US" sz="3600" dirty="0" smtClean="0"/>
                <a:t>September 23-25, 2020, Kaunas, Lithuania</a:t>
              </a:r>
            </a:p>
            <a:p>
              <a:pPr algn="r"/>
              <a:r>
                <a:rPr lang="en-US" sz="3600" dirty="0" smtClean="0"/>
                <a:t>Kaunas University of Technology</a:t>
              </a:r>
              <a:endParaRPr lang="lt-LT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94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434980" rtl="0" eaLnBrk="1" latinLnBrk="0" hangingPunct="1">
        <a:spcBef>
          <a:spcPct val="0"/>
        </a:spcBef>
        <a:buNone/>
        <a:defRPr sz="41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235" indent="-326235" algn="l" defTabSz="434980" rtl="0" eaLnBrk="1" latinLnBrk="0" hangingPunct="1">
        <a:spcBef>
          <a:spcPct val="20000"/>
        </a:spcBef>
        <a:buFont typeface="Arial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1pPr>
      <a:lvl2pPr marL="706843" indent="-271863" algn="l" defTabSz="434980" rtl="0" eaLnBrk="1" latinLnBrk="0" hangingPunct="1">
        <a:spcBef>
          <a:spcPct val="20000"/>
        </a:spcBef>
        <a:buFont typeface="Arial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2pPr>
      <a:lvl3pPr marL="1087450" indent="-217490" algn="l" defTabSz="434980" rtl="0" eaLnBrk="1" latinLnBrk="0" hangingPunct="1">
        <a:spcBef>
          <a:spcPct val="20000"/>
        </a:spcBef>
        <a:buFont typeface="Arial"/>
        <a:buChar char="•"/>
        <a:defRPr sz="2283" kern="1200">
          <a:solidFill>
            <a:schemeClr val="tx1"/>
          </a:solidFill>
          <a:latin typeface="+mn-lt"/>
          <a:ea typeface="+mn-ea"/>
          <a:cs typeface="+mn-cs"/>
        </a:defRPr>
      </a:lvl3pPr>
      <a:lvl4pPr marL="1522430" indent="-217490" algn="l" defTabSz="434980" rtl="0" eaLnBrk="1" latinLnBrk="0" hangingPunct="1">
        <a:spcBef>
          <a:spcPct val="20000"/>
        </a:spcBef>
        <a:buFont typeface="Arial"/>
        <a:buChar char="–"/>
        <a:defRPr sz="1903" kern="1200">
          <a:solidFill>
            <a:schemeClr val="tx1"/>
          </a:solidFill>
          <a:latin typeface="+mn-lt"/>
          <a:ea typeface="+mn-ea"/>
          <a:cs typeface="+mn-cs"/>
        </a:defRPr>
      </a:lvl4pPr>
      <a:lvl5pPr marL="1957410" indent="-217490" algn="l" defTabSz="434980" rtl="0" eaLnBrk="1" latinLnBrk="0" hangingPunct="1">
        <a:spcBef>
          <a:spcPct val="20000"/>
        </a:spcBef>
        <a:buFont typeface="Arial"/>
        <a:buChar char="»"/>
        <a:defRPr sz="1903" kern="1200">
          <a:solidFill>
            <a:schemeClr val="tx1"/>
          </a:solidFill>
          <a:latin typeface="+mn-lt"/>
          <a:ea typeface="+mn-ea"/>
          <a:cs typeface="+mn-cs"/>
        </a:defRPr>
      </a:lvl5pPr>
      <a:lvl6pPr marL="2392390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6pPr>
      <a:lvl7pPr marL="282737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7pPr>
      <a:lvl8pPr marL="326235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8pPr>
      <a:lvl9pPr marL="3697331" indent="-217490" algn="l" defTabSz="434980" rtl="0" eaLnBrk="1" latinLnBrk="0" hangingPunct="1">
        <a:spcBef>
          <a:spcPct val="20000"/>
        </a:spcBef>
        <a:buFont typeface="Arial"/>
        <a:buChar char="•"/>
        <a:defRPr sz="19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1pPr>
      <a:lvl2pPr marL="43498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2pPr>
      <a:lvl3pPr marL="86996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3pPr>
      <a:lvl4pPr marL="130494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4pPr>
      <a:lvl5pPr marL="173992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5pPr>
      <a:lvl6pPr marL="217490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6pPr>
      <a:lvl7pPr marL="2609880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7pPr>
      <a:lvl8pPr marL="3044861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8pPr>
      <a:lvl9pPr marL="3479841" algn="l" defTabSz="434980" rtl="0" eaLnBrk="1" latinLnBrk="0" hangingPunct="1">
        <a:defRPr sz="17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8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6558B64AFFE26B43B77AA17D11A60417" ma:contentTypeVersion="1" ma:contentTypeDescription="Kurkite naują dokumentą." ma:contentTypeScope="" ma:versionID="2703601d86ed8d9a7eef9c1f094035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10fe1bae16a0c1b915fb580214426e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2F5C5F-03EE-4E8B-B955-96FF885884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38670E-D836-4133-98D2-88605D4D91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E08823-1C1C-4C7B-B656-B33A46E6C7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Pasirinktinai</PresentationFormat>
  <Paragraphs>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4</vt:i4>
      </vt:variant>
      <vt:variant>
        <vt:lpstr>Skaidrių pavadinimai</vt:lpstr>
      </vt:variant>
      <vt:variant>
        <vt:i4>1</vt:i4>
      </vt:variant>
    </vt:vector>
  </HeadingPairs>
  <TitlesOfParts>
    <vt:vector size="7" baseType="lpstr">
      <vt:lpstr>Arial</vt:lpstr>
      <vt:lpstr>Calibri</vt:lpstr>
      <vt:lpstr>Custom Design</vt:lpstr>
      <vt:lpstr>1_Custom Design</vt:lpstr>
      <vt:lpstr>2_Custom Design</vt:lpstr>
      <vt:lpstr>3_Custom Design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 rinkodara</dc:creator>
  <cp:lastModifiedBy>Sandra Krikštanavičiūtė</cp:lastModifiedBy>
  <cp:revision>9</cp:revision>
  <dcterms:created xsi:type="dcterms:W3CDTF">2015-05-06T06:58:48Z</dcterms:created>
  <dcterms:modified xsi:type="dcterms:W3CDTF">2020-01-06T14:39:02Z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0x0101006558B64AFFE26B43B77AA17D11A60417</vt:lpwstr>
  </property>
</Properties>
</file>